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252" r:id="rId1"/>
  </p:sldMasterIdLst>
  <p:notesMasterIdLst>
    <p:notesMasterId r:id="rId12"/>
  </p:notesMasterIdLst>
  <p:sldIdLst>
    <p:sldId id="815" r:id="rId2"/>
    <p:sldId id="816" r:id="rId3"/>
    <p:sldId id="817" r:id="rId4"/>
    <p:sldId id="818" r:id="rId5"/>
    <p:sldId id="819" r:id="rId6"/>
    <p:sldId id="820" r:id="rId7"/>
    <p:sldId id="821" r:id="rId8"/>
    <p:sldId id="822" r:id="rId9"/>
    <p:sldId id="823" r:id="rId10"/>
    <p:sldId id="82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>
        <p:scale>
          <a:sx n="83" d="100"/>
          <a:sy n="83" d="100"/>
        </p:scale>
        <p:origin x="-11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9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47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32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1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9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9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5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95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63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1/5/2021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02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3000">
              <a:schemeClr val="accent4">
                <a:lumMod val="40000"/>
                <a:lumOff val="60000"/>
              </a:schemeClr>
            </a:gs>
            <a:gs pos="100000">
              <a:srgbClr val="0070C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950172F-5FB0-4C4C-8DCA-16C01FF7E1B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1/5/2021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895D87B5-8B60-419C-B58A-26C562C52127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180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53" r:id="rId1"/>
    <p:sldLayoutId id="2147486254" r:id="rId2"/>
    <p:sldLayoutId id="2147486255" r:id="rId3"/>
    <p:sldLayoutId id="2147486256" r:id="rId4"/>
    <p:sldLayoutId id="2147486257" r:id="rId5"/>
    <p:sldLayoutId id="2147486258" r:id="rId6"/>
    <p:sldLayoutId id="2147486259" r:id="rId7"/>
    <p:sldLayoutId id="2147486260" r:id="rId8"/>
    <p:sldLayoutId id="2147486261" r:id="rId9"/>
    <p:sldLayoutId id="2147486262" r:id="rId10"/>
    <p:sldLayoutId id="21474862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6700" b="1" dirty="0" smtClean="0"/>
              <a:t>天上的歌</a:t>
            </a:r>
            <a:r>
              <a:rPr lang="en-US" altLang="zh-CN" sz="6700" b="1" dirty="0" smtClean="0"/>
              <a:t/>
            </a:r>
            <a:br>
              <a:rPr lang="en-US" altLang="zh-CN" sz="6700" b="1" dirty="0" smtClean="0"/>
            </a:br>
            <a:r>
              <a:rPr lang="en-CA" altLang="zh-CN" b="1" dirty="0" smtClean="0"/>
              <a:t>Heavenly Song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683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85800" y="1143000"/>
            <a:ext cx="7945445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讚美 讚美 讚美 讚美你</a:t>
            </a:r>
            <a:r>
              <a:rPr lang="en-CA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32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Praise, praise, praise, praise you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啦啦啦啦啦啦啦</a:t>
            </a:r>
            <a:r>
              <a:rPr lang="en-CA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32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La </a:t>
            </a:r>
            <a:r>
              <a:rPr lang="en-US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讚美 讚美你 我要讚美 讚美你</a:t>
            </a:r>
            <a:r>
              <a:rPr lang="en-CA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3200" b="1" dirty="0">
                <a:solidFill>
                  <a:prstClr val="black"/>
                </a:solidFill>
                <a:latin typeface="Calibri"/>
              </a:rPr>
            </a:br>
            <a:r>
              <a:rPr lang="en-US" altLang="zh-CN" sz="3200" b="1" dirty="0" smtClean="0">
                <a:solidFill>
                  <a:prstClr val="black"/>
                </a:solidFill>
                <a:latin typeface="Calibri"/>
              </a:rPr>
              <a:t>Praise, praise you, </a:t>
            </a: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praise </a:t>
            </a:r>
            <a:r>
              <a:rPr lang="en-US" altLang="zh-CN" sz="3200" b="1" dirty="0" smtClean="0">
                <a:solidFill>
                  <a:prstClr val="black"/>
                </a:solidFill>
                <a:latin typeface="Calibri"/>
              </a:rPr>
              <a:t>you, praise </a:t>
            </a: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you</a:t>
            </a:r>
            <a:endParaRPr lang="en-CA" sz="3200" b="1" dirty="0" smtClean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啦啦啦啦啦啦啦啦</a:t>
            </a:r>
            <a:r>
              <a:rPr lang="zh-TW" altLang="en-US" sz="3200" b="1" dirty="0" smtClean="0">
                <a:solidFill>
                  <a:prstClr val="black"/>
                </a:solidFill>
                <a:latin typeface="Calibri"/>
              </a:rPr>
              <a:t>啦</a:t>
            </a:r>
            <a:endParaRPr lang="en-US" altLang="zh-TW" sz="3200" b="1" dirty="0" smtClean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La </a:t>
            </a:r>
            <a:r>
              <a:rPr lang="en-US" altLang="zh-CN" sz="3200" b="1" dirty="0" err="1">
                <a:solidFill>
                  <a:prstClr val="black"/>
                </a:solidFill>
                <a:latin typeface="Calibri"/>
              </a:rPr>
              <a:t>La</a:t>
            </a: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Calibri"/>
              </a:rPr>
              <a:t>La</a:t>
            </a: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Calibri"/>
              </a:rPr>
              <a:t>La</a:t>
            </a: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Calibri"/>
              </a:rPr>
              <a:t>La</a:t>
            </a: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Calibri"/>
              </a:rPr>
              <a:t>La</a:t>
            </a: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r>
              <a:rPr lang="en-US" altLang="zh-CN" sz="32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r>
              <a:rPr lang="en-US" altLang="zh-CN" sz="32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Calibri"/>
              </a:rPr>
              <a:t>La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8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/>
              </a:rPr>
              <a:t>我要唱一首天上的歌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from heaven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我要唱一首讚美的歌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of praise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從天上讚美你 在高處讚美你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the Lord from the heavens; praise him in the heights above.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天地萬物都要讚美你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the Name of the Lord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06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/>
              </a:rPr>
              <a:t>我要唱一首天上的歌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from heaven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我要唱一首讚美的歌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of praise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你的名被尊崇 慈愛永不搖動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Your name shall be exalted; your love shall never be shaken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你的榮耀在天地之上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Your glory is above heaven and earth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2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日頭月亮要讚</a:t>
            </a:r>
            <a:r>
              <a:rPr lang="zh-TW" altLang="en-US" sz="4400" b="1" dirty="0" smtClean="0">
                <a:solidFill>
                  <a:prstClr val="black"/>
                </a:solidFill>
                <a:latin typeface="Calibri"/>
              </a:rPr>
              <a:t>美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sun and moon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放光的星宿要讚美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all you shining 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stars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天上的天和天上的水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you highest heavens</a:t>
            </a:r>
            <a:endParaRPr lang="en-CA" sz="3200" b="1" dirty="0" smtClean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 smtClean="0">
                <a:solidFill>
                  <a:prstClr val="black"/>
                </a:solidFill>
                <a:latin typeface="Calibri"/>
              </a:rPr>
              <a:t>都要讚美耶和華</a:t>
            </a:r>
            <a:r>
              <a:rPr lang="en-CA" sz="4400" b="1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and you waters above the skies.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43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/>
              </a:rPr>
              <a:t>我要唱一首天上的歌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from heaven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我要唱一首讚美的歌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of praise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從天上讚美你 在高處讚美你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the Lord from the heavens; praise him in the heights above.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天地萬物都要讚美你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the Name of the Lord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07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/>
              </a:rPr>
              <a:t>我要唱一首天上的歌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from heaven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我要唱一首讚美的歌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I want to sing a song of praise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你的名被尊崇 慈愛永不搖動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Your name shall be exalted; your love shall never be shaken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你的榮耀在天地之上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Your glory is above heaven and earth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4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日頭月亮要讚</a:t>
            </a:r>
            <a:r>
              <a:rPr lang="zh-TW" altLang="en-US" sz="4400" b="1" dirty="0" smtClean="0">
                <a:solidFill>
                  <a:prstClr val="black"/>
                </a:solidFill>
                <a:latin typeface="Calibri"/>
              </a:rPr>
              <a:t>美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sun and moon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放光的星宿要讚美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all you shining 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stars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天上的天和天上的水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you highest heavens</a:t>
            </a:r>
            <a:endParaRPr lang="en-CA" sz="3200" b="1" dirty="0" smtClean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 smtClean="0">
                <a:solidFill>
                  <a:prstClr val="black"/>
                </a:solidFill>
                <a:latin typeface="Calibri"/>
              </a:rPr>
              <a:t>都要讚美耶和華</a:t>
            </a:r>
            <a:r>
              <a:rPr lang="en-CA" sz="4400" b="1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and you waters above the skies.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72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571480"/>
            <a:ext cx="794544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日頭月亮要讚</a:t>
            </a:r>
            <a:r>
              <a:rPr lang="zh-TW" altLang="en-US" sz="4400" b="1" dirty="0" smtClean="0">
                <a:solidFill>
                  <a:prstClr val="black"/>
                </a:solidFill>
                <a:latin typeface="Calibri"/>
              </a:rPr>
              <a:t>美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sun and moon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放光的星宿要讚美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all you shining 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stars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>
                <a:solidFill>
                  <a:prstClr val="black"/>
                </a:solidFill>
                <a:latin typeface="Calibri"/>
              </a:rPr>
              <a:t>天上的天和天上的水</a:t>
            </a:r>
            <a:r>
              <a:rPr lang="en-CA" sz="44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you highest heavens</a:t>
            </a:r>
            <a:endParaRPr lang="en-CA" sz="3200" b="1" dirty="0" smtClean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dirty="0" smtClean="0">
                <a:solidFill>
                  <a:prstClr val="black"/>
                </a:solidFill>
                <a:latin typeface="Calibri"/>
              </a:rPr>
              <a:t>都要讚美耶和華</a:t>
            </a:r>
            <a:r>
              <a:rPr lang="en-CA" sz="4400" b="1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CA" sz="44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and you waters above the skies.</a:t>
            </a: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2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57200" y="363915"/>
            <a:ext cx="7945445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日頭月亮要讚</a:t>
            </a:r>
            <a:r>
              <a:rPr lang="zh-TW" altLang="en-US" sz="3200" b="1" dirty="0" smtClean="0">
                <a:solidFill>
                  <a:prstClr val="black"/>
                </a:solidFill>
                <a:latin typeface="Calibri"/>
              </a:rPr>
              <a:t>美</a:t>
            </a:r>
            <a:r>
              <a:rPr lang="en-CA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32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sun and moon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放光的星宿要讚美</a:t>
            </a:r>
            <a:r>
              <a:rPr lang="en-CA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32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all you shining 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stars</a:t>
            </a:r>
            <a:endParaRPr lang="en-CA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天上的天和天上的水</a:t>
            </a:r>
            <a:r>
              <a:rPr lang="en-CA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sz="3200" b="1" dirty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Praise him, you highest heavens</a:t>
            </a:r>
            <a:endParaRPr lang="en-CA" sz="3200" b="1" dirty="0" smtClean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 smtClean="0">
                <a:solidFill>
                  <a:prstClr val="black"/>
                </a:solidFill>
                <a:latin typeface="Calibri"/>
              </a:rPr>
              <a:t>都要讚美耶和華</a:t>
            </a:r>
            <a:r>
              <a:rPr lang="en-CA" sz="3200" b="1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CA" sz="32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3200" b="1" dirty="0">
                <a:solidFill>
                  <a:prstClr val="black"/>
                </a:solidFill>
                <a:latin typeface="Calibri"/>
              </a:rPr>
              <a:t>and you waters above the 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skies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天上的天和天上的水</a:t>
            </a:r>
            <a:r>
              <a:rPr lang="en-CA" altLang="zh-CN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altLang="zh-CN" sz="3200" b="1" dirty="0">
                <a:solidFill>
                  <a:prstClr val="black"/>
                </a:solidFill>
                <a:latin typeface="Calibri"/>
              </a:rPr>
            </a:b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Praise him, you highest heavens</a:t>
            </a:r>
            <a:endParaRPr lang="en-CA" altLang="zh-CN" sz="3200" b="1" dirty="0">
              <a:solidFill>
                <a:prstClr val="black"/>
              </a:solidFill>
              <a:latin typeface="Calibri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prstClr val="black"/>
                </a:solidFill>
                <a:latin typeface="Calibri"/>
              </a:rPr>
              <a:t>都要讚美耶和華</a:t>
            </a:r>
            <a:r>
              <a:rPr lang="en-CA" altLang="zh-CN" sz="32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en-CA" altLang="zh-CN" sz="3200" b="1" dirty="0">
                <a:solidFill>
                  <a:prstClr val="black"/>
                </a:solidFill>
                <a:latin typeface="Calibri"/>
              </a:rPr>
            </a:br>
            <a:r>
              <a:rPr lang="en-US" altLang="zh-CN" sz="3200" b="1" dirty="0">
                <a:solidFill>
                  <a:prstClr val="black"/>
                </a:solidFill>
                <a:latin typeface="Calibri"/>
              </a:rPr>
              <a:t>and you waters above the skies</a:t>
            </a:r>
            <a:endParaRPr lang="en-US" altLang="zh-TW" sz="3200" b="1" dirty="0">
              <a:solidFill>
                <a:prstClr val="black"/>
              </a:solidFill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zh-TW" sz="32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75613"/>
      </p:ext>
    </p:extLst>
  </p:cSld>
  <p:clrMapOvr>
    <a:masterClrMapping/>
  </p:clrMapOvr>
</p:sld>
</file>

<file path=ppt/theme/theme1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77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13_Office Theme</vt:lpstr>
      <vt:lpstr>天上的歌 Heavenly Song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383</cp:revision>
  <cp:lastPrinted>1601-01-01T00:00:00Z</cp:lastPrinted>
  <dcterms:created xsi:type="dcterms:W3CDTF">1601-01-01T00:00:00Z</dcterms:created>
  <dcterms:modified xsi:type="dcterms:W3CDTF">2021-01-06T04:12:28Z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